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4"/>
    <p:restoredTop sz="95921"/>
  </p:normalViewPr>
  <p:slideViewPr>
    <p:cSldViewPr snapToGrid="0" snapToObjects="1">
      <p:cViewPr varScale="1">
        <p:scale>
          <a:sx n="117" d="100"/>
          <a:sy n="117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7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00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1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5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6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3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6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2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9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9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85EFC-9349-AA44-BEC2-66FB30602D7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5EAA7-05A6-974C-AB6C-EEBF4E848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14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8DC6-4A10-994A-BF3F-86C2FB4CA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Reservation - Calling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66F75-36DC-8447-AFEF-14FB13E63B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Python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DA062-1AE6-8C46-833D-39FE68207B75}"/>
              </a:ext>
            </a:extLst>
          </p:cNvPr>
          <p:cNvSpPr txBox="1"/>
          <p:nvPr/>
        </p:nvSpPr>
        <p:spPr>
          <a:xfrm>
            <a:off x="7623810" y="5349875"/>
            <a:ext cx="40366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Ibohim</a:t>
            </a:r>
            <a:r>
              <a:rPr lang="en-US" sz="1600" dirty="0"/>
              <a:t> </a:t>
            </a:r>
            <a:r>
              <a:rPr lang="en-US" sz="1600" dirty="0" err="1"/>
              <a:t>Bahromov</a:t>
            </a:r>
            <a:r>
              <a:rPr lang="en-US" sz="1600" dirty="0"/>
              <a:t>		– 14012656</a:t>
            </a:r>
          </a:p>
          <a:p>
            <a:r>
              <a:rPr lang="en-US" sz="1600" dirty="0" err="1"/>
              <a:t>Oybek</a:t>
            </a:r>
            <a:r>
              <a:rPr lang="en-US" sz="1600" dirty="0"/>
              <a:t> </a:t>
            </a:r>
            <a:r>
              <a:rPr lang="en-US" sz="1600" dirty="0" err="1"/>
              <a:t>Toshmatov</a:t>
            </a:r>
            <a:r>
              <a:rPr lang="en-US" sz="1600" dirty="0"/>
              <a:t>		– 14012688</a:t>
            </a:r>
          </a:p>
          <a:p>
            <a:r>
              <a:rPr lang="en-US" sz="1600" dirty="0" err="1"/>
              <a:t>Alisher</a:t>
            </a:r>
            <a:r>
              <a:rPr lang="en-US" sz="1600" dirty="0"/>
              <a:t> </a:t>
            </a:r>
            <a:r>
              <a:rPr lang="en-US" sz="1600" dirty="0" err="1"/>
              <a:t>Ermatov</a:t>
            </a:r>
            <a:r>
              <a:rPr lang="en-US" sz="1600" dirty="0"/>
              <a:t> 		– 14012665</a:t>
            </a:r>
          </a:p>
          <a:p>
            <a:r>
              <a:rPr lang="en-US" sz="1600" dirty="0" err="1"/>
              <a:t>Javlon</a:t>
            </a:r>
            <a:r>
              <a:rPr lang="en-US" sz="1600" dirty="0"/>
              <a:t> </a:t>
            </a:r>
            <a:r>
              <a:rPr lang="en-US" sz="1600" dirty="0" err="1"/>
              <a:t>Umrzokov</a:t>
            </a:r>
            <a:r>
              <a:rPr lang="en-US" sz="1600" dirty="0"/>
              <a:t> 		– 14012691</a:t>
            </a:r>
          </a:p>
        </p:txBody>
      </p:sp>
    </p:spTree>
    <p:extLst>
      <p:ext uri="{BB962C8B-B14F-4D97-AF65-F5344CB8AC3E}">
        <p14:creationId xmlns:p14="http://schemas.microsoft.com/office/powerpoint/2010/main" val="165749479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226DDF-4410-5B4A-A7EB-A3B648898A82}"/>
              </a:ext>
            </a:extLst>
          </p:cNvPr>
          <p:cNvSpPr txBox="1"/>
          <p:nvPr/>
        </p:nvSpPr>
        <p:spPr>
          <a:xfrm>
            <a:off x="821159" y="2090172"/>
            <a:ext cx="105496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smtplib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import *</a:t>
            </a: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server =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smtplib.SMTP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(‘server’,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port_number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server.starttls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server.login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(”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someone@gmail.com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", ”password")</a:t>
            </a: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server.sendmail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from@gmail.com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to@gmail.com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email_body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9384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226DDF-4410-5B4A-A7EB-A3B648898A82}"/>
              </a:ext>
            </a:extLst>
          </p:cNvPr>
          <p:cNvSpPr txBox="1"/>
          <p:nvPr/>
        </p:nvSpPr>
        <p:spPr>
          <a:xfrm>
            <a:off x="3454893" y="2090172"/>
            <a:ext cx="52822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&lt;p&gt;{{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data.header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}}&lt;/p&gt;</a:t>
            </a: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for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(data)):</a:t>
            </a: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&lt;p&gt;{{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data.item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}}&lt;/p&gt;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% end</a:t>
            </a:r>
          </a:p>
        </p:txBody>
      </p:sp>
    </p:spTree>
    <p:extLst>
      <p:ext uri="{BB962C8B-B14F-4D97-AF65-F5344CB8AC3E}">
        <p14:creationId xmlns:p14="http://schemas.microsoft.com/office/powerpoint/2010/main" val="27534996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56313C-6D7C-004A-BCE0-8E079F93D109}"/>
              </a:ext>
            </a:extLst>
          </p:cNvPr>
          <p:cNvSpPr txBox="1"/>
          <p:nvPr/>
        </p:nvSpPr>
        <p:spPr>
          <a:xfrm>
            <a:off x="3724197" y="3105835"/>
            <a:ext cx="4743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print(”Thank you”)</a:t>
            </a:r>
          </a:p>
        </p:txBody>
      </p:sp>
    </p:spTree>
    <p:extLst>
      <p:ext uri="{BB962C8B-B14F-4D97-AF65-F5344CB8AC3E}">
        <p14:creationId xmlns:p14="http://schemas.microsoft.com/office/powerpoint/2010/main" val="33032376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3A3684-FA6C-D444-99D1-5C8940696D65}"/>
              </a:ext>
            </a:extLst>
          </p:cNvPr>
          <p:cNvSpPr txBox="1"/>
          <p:nvPr/>
        </p:nvSpPr>
        <p:spPr>
          <a:xfrm>
            <a:off x="3527028" y="2309078"/>
            <a:ext cx="5137945" cy="2239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Application provides functionality</a:t>
            </a:r>
          </a:p>
          <a:p>
            <a:pPr algn="ctr">
              <a:lnSpc>
                <a:spcPct val="150000"/>
              </a:lnSpc>
            </a:pPr>
            <a:r>
              <a:rPr lang="en-US" sz="2400" b="1" dirty="0"/>
              <a:t>to make reservations for</a:t>
            </a:r>
          </a:p>
          <a:p>
            <a:pPr algn="ctr">
              <a:lnSpc>
                <a:spcPct val="150000"/>
              </a:lnSpc>
            </a:pPr>
            <a:r>
              <a:rPr lang="en-US" sz="2400" b="1" dirty="0" err="1"/>
              <a:t>Reastaurants</a:t>
            </a:r>
            <a:r>
              <a:rPr lang="en-US" sz="2400" b="1" dirty="0"/>
              <a:t>, Offices and</a:t>
            </a:r>
          </a:p>
          <a:p>
            <a:pPr algn="ctr">
              <a:lnSpc>
                <a:spcPct val="150000"/>
              </a:lnSpc>
            </a:pPr>
            <a:r>
              <a:rPr lang="en-US" sz="2400" b="1" dirty="0"/>
              <a:t>School and University facilities</a:t>
            </a:r>
          </a:p>
        </p:txBody>
      </p:sp>
    </p:spTree>
    <p:extLst>
      <p:ext uri="{BB962C8B-B14F-4D97-AF65-F5344CB8AC3E}">
        <p14:creationId xmlns:p14="http://schemas.microsoft.com/office/powerpoint/2010/main" val="28084552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F711D-ADD6-D74D-940F-70056CBF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476223"/>
            <a:ext cx="9360000" cy="590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84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F711D-ADD6-D74D-940F-70056CBF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476223"/>
            <a:ext cx="9360000" cy="5905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27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F711D-ADD6-D74D-940F-70056CBF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476223"/>
            <a:ext cx="9360000" cy="5905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65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F711D-ADD6-D74D-940F-70056CBF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476223"/>
            <a:ext cx="9360000" cy="5905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932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F711D-ADD6-D74D-940F-70056CBF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476223"/>
            <a:ext cx="9360000" cy="5905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5004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D200C-9DE8-1C46-A587-7E35CB2B82BA}"/>
              </a:ext>
            </a:extLst>
          </p:cNvPr>
          <p:cNvSpPr txBox="1"/>
          <p:nvPr/>
        </p:nvSpPr>
        <p:spPr>
          <a:xfrm>
            <a:off x="4775959" y="1351508"/>
            <a:ext cx="26400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Python</a:t>
            </a:r>
          </a:p>
          <a:p>
            <a:r>
              <a:rPr lang="en-US" sz="2400" b="1" dirty="0"/>
              <a:t>       - Variable</a:t>
            </a:r>
          </a:p>
          <a:p>
            <a:r>
              <a:rPr lang="en-US" sz="2400" b="1" dirty="0"/>
              <a:t>       - List</a:t>
            </a:r>
          </a:p>
          <a:p>
            <a:r>
              <a:rPr lang="en-US" sz="2400" b="1" dirty="0"/>
              <a:t>       - Dictionary</a:t>
            </a:r>
          </a:p>
          <a:p>
            <a:r>
              <a:rPr lang="en-US" sz="2400" b="1" dirty="0"/>
              <a:t>       - Functions</a:t>
            </a:r>
          </a:p>
          <a:p>
            <a:r>
              <a:rPr lang="en-US" sz="2400" b="1" dirty="0"/>
              <a:t>       - Loops </a:t>
            </a:r>
          </a:p>
          <a:p>
            <a:r>
              <a:rPr lang="en-US" sz="2400" b="1" dirty="0"/>
              <a:t>Bottle</a:t>
            </a:r>
          </a:p>
          <a:p>
            <a:r>
              <a:rPr lang="en-US" sz="2400" b="1" dirty="0" err="1"/>
              <a:t>Smtplib</a:t>
            </a:r>
            <a:endParaRPr lang="en-US" sz="2400" b="1" dirty="0"/>
          </a:p>
          <a:p>
            <a:r>
              <a:rPr lang="en-US" sz="2400" b="1" dirty="0"/>
              <a:t>Python Template</a:t>
            </a:r>
          </a:p>
          <a:p>
            <a:r>
              <a:rPr lang="en-US" sz="2400" b="1" dirty="0"/>
              <a:t>       - Html</a:t>
            </a:r>
          </a:p>
          <a:p>
            <a:r>
              <a:rPr lang="en-US" sz="2400" b="1" dirty="0"/>
              <a:t>       - </a:t>
            </a:r>
            <a:r>
              <a:rPr lang="en-US" sz="2400" b="1" dirty="0" err="1"/>
              <a:t>Css</a:t>
            </a:r>
            <a:r>
              <a:rPr lang="en-US" sz="2400" b="1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539616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226DDF-4410-5B4A-A7EB-A3B648898A82}"/>
              </a:ext>
            </a:extLst>
          </p:cNvPr>
          <p:cNvSpPr txBox="1"/>
          <p:nvPr/>
        </p:nvSpPr>
        <p:spPr>
          <a:xfrm>
            <a:off x="3794729" y="2274838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from bottle import *</a:t>
            </a: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@route(‘/’, method=”POST”)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@view(index)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 foo():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#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todo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64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Hadu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dus" id="{019405ED-2899-5843-9CDF-44A9A49A40B9}" vid="{33808917-7AAC-954F-96C5-3A3AABD6267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Hadus</Template>
  <TotalTime>63</TotalTime>
  <Words>162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Consolas</vt:lpstr>
      <vt:lpstr>Hadus</vt:lpstr>
      <vt:lpstr>Reservation - Calling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2018-06-13T15:54:03Z</dcterms:created>
  <dcterms:modified xsi:type="dcterms:W3CDTF">2018-06-13T20:09:14Z</dcterms:modified>
</cp:coreProperties>
</file>